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"/>
  </p:notesMasterIdLst>
  <p:sldIdLst>
    <p:sldId id="375" r:id="rId2"/>
    <p:sldId id="399" r:id="rId3"/>
    <p:sldId id="393" r:id="rId4"/>
    <p:sldId id="394" r:id="rId5"/>
    <p:sldId id="402" r:id="rId6"/>
    <p:sldId id="398" r:id="rId7"/>
    <p:sldId id="392" r:id="rId8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567" userDrawn="1">
          <p15:clr>
            <a:srgbClr val="A4A3A4"/>
          </p15:clr>
        </p15:guide>
        <p15:guide id="4" pos="657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  <p15:guide id="7" pos="2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23A"/>
    <a:srgbClr val="2A0436"/>
    <a:srgbClr val="290336"/>
    <a:srgbClr val="BB45FD"/>
    <a:srgbClr val="352844"/>
    <a:srgbClr val="252E14"/>
    <a:srgbClr val="35431D"/>
    <a:srgbClr val="1C230F"/>
    <a:srgbClr val="141122"/>
    <a:srgbClr val="2B2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9" autoAdjust="0"/>
    <p:restoredTop sz="92430" autoAdjust="0"/>
  </p:normalViewPr>
  <p:slideViewPr>
    <p:cSldViewPr>
      <p:cViewPr varScale="1">
        <p:scale>
          <a:sx n="60" d="100"/>
          <a:sy n="60" d="100"/>
        </p:scale>
        <p:origin x="1451" y="41"/>
      </p:cViewPr>
      <p:guideLst>
        <p:guide orient="horz" pos="4156"/>
        <p:guide pos="567"/>
        <p:guide pos="657"/>
        <p:guide orient="horz" pos="845"/>
        <p:guide orient="horz" pos="102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871794312521079"/>
          <c:y val="0"/>
          <c:w val="0.46771465404843177"/>
          <c:h val="0.79009474701709981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64-47C6-9DB3-CDD0AC4EDF4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64-47C6-9DB3-CDD0AC4EDF4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A64-47C6-9DB3-CDD0AC4EDF4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A64-47C6-9DB3-CDD0AC4EDF40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6F21E343-4F1C-43CF-8B53-3526B264DFD2}" type="PERCENTAGE">
                      <a:rPr lang="en-US" sz="2000" baseline="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A64-47C6-9DB3-CDD0AC4EDF40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D0D159C2-5E60-4691-A256-67276A3E07DB}" type="PERCENTAGE">
                      <a:rPr lang="en-US" sz="2000" baseline="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A64-47C6-9DB3-CDD0AC4EDF4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0A64-47C6-9DB3-CDD0AC4EDF40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14F751CA-954D-4E4F-8903-B314D2F19722}" type="PERCENTAGE">
                      <a:rPr lang="en-US" sz="2000" baseline="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A64-47C6-9DB3-CDD0AC4EDF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123456</c:v>
                </c:pt>
                <c:pt idx="1">
                  <c:v>123456789</c:v>
                </c:pt>
                <c:pt idx="2">
                  <c:v>qwerty</c:v>
                </c:pt>
                <c:pt idx="3">
                  <c:v>password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0.09</c:v>
                </c:pt>
                <c:pt idx="1">
                  <c:v>0.1</c:v>
                </c:pt>
                <c:pt idx="2">
                  <c:v>0.2</c:v>
                </c:pt>
                <c:pt idx="3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64-47C6-9DB3-CDD0AC4EDF4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73E7F-7578-4DD4-82FD-40C24D6EA17C}" type="datetimeFigureOut">
              <a:rPr lang="ru-RU" smtClean="0"/>
              <a:t>02.03.2020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C04A8-8E84-4CDF-9B92-36B2179632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9565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389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C04A8-8E84-4CDF-9B92-36B2179632B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08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C04A8-8E84-4CDF-9B92-36B2179632B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60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C04A8-8E84-4CDF-9B92-36B2179632B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77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C04A8-8E84-4CDF-9B92-36B2179632B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94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BC04A8-8E84-4CDF-9B92-36B2179632B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45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0D80-164F-4ECE-A815-4FDD83F9BCA5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21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90CD5-AEFD-4FB0-8E05-A24BD20C7889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82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5A9A4-3005-430B-8AC7-63EFCE895077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9385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8CD6-BB20-4C52-B81D-B7785C33963A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64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67C-FD54-4096-A385-8F8657C73047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71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76E6-C242-4724-A575-17A3D2DBE5B9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05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084D-7615-4765-BEBB-FC2ADD0D2DA6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74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03A1-BF28-48BC-9995-A08902293C2F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2774-8C0E-4227-8A4F-13D7074C7957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07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009E-B0BA-40F4-9409-BAD477F7AA27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62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Чтобы добавить рисунок, перетащите его на заполнитель или щелкните значок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E8B98-2144-49DA-A188-3A9AAE81BE8F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93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7E8C-EA9C-421C-A5E1-3533048FB457}" type="datetime1">
              <a:rPr lang="ru-RU" smtClean="0"/>
              <a:t>02.03.2020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 smtClean="0"/>
              <a:t>Образование и наука - будущее России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990C-240E-4F6D-96E9-50DBAF192F5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8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500000000000000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0138" y="620688"/>
            <a:ext cx="8151582" cy="866131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r>
              <a:rPr lang="ru-RU" sz="2600" spc="300" dirty="0" smtClean="0">
                <a:solidFill>
                  <a:schemeClr val="bg1"/>
                </a:solidFill>
              </a:rPr>
              <a:t>ЦИФРОВЫЕ АТАКИ: ОБЕСПЕЧЕНИЕ </a:t>
            </a:r>
          </a:p>
          <a:p>
            <a:r>
              <a:rPr lang="ru-RU" sz="2600" spc="300" dirty="0" smtClean="0">
                <a:solidFill>
                  <a:schemeClr val="bg1"/>
                </a:solidFill>
              </a:rPr>
              <a:t>БЕЗОПАСНОСТИ ДАННЫХ ПОЛЬЗОВАТЕЛЕЙ В ВУЗАХ</a:t>
            </a:r>
            <a:endParaRPr lang="ru-RU" sz="2600" spc="300" dirty="0">
              <a:solidFill>
                <a:schemeClr val="bg1"/>
              </a:solidFill>
              <a:latin typeface="Gilroy SemiBold" pitchFamily="50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858" y="2564904"/>
            <a:ext cx="6346153" cy="175868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200" dirty="0" smtClean="0"/>
              <a:t>УСОЕВА Алёна Сергеевна,</a:t>
            </a:r>
          </a:p>
          <a:p>
            <a:r>
              <a:rPr lang="ru-RU" sz="2200" dirty="0" smtClean="0"/>
              <a:t>ШАБАЙКИНА Алена Алексеевна</a:t>
            </a:r>
          </a:p>
          <a:p>
            <a:r>
              <a:rPr lang="ru-RU" sz="2200" dirty="0" smtClean="0"/>
              <a:t>студентки </a:t>
            </a:r>
            <a:r>
              <a:rPr lang="ru-RU" sz="2200" dirty="0"/>
              <a:t>3</a:t>
            </a:r>
            <a:r>
              <a:rPr lang="ru-RU" sz="2200" dirty="0" smtClean="0"/>
              <a:t> </a:t>
            </a:r>
            <a:r>
              <a:rPr lang="ru-RU" sz="2200" dirty="0"/>
              <a:t>курса </a:t>
            </a:r>
            <a:r>
              <a:rPr lang="ru-RU" sz="2200" dirty="0" smtClean="0"/>
              <a:t>по </a:t>
            </a:r>
            <a:r>
              <a:rPr lang="ru-RU" sz="2200" dirty="0"/>
              <a:t>специальности «Веб-технологии», </a:t>
            </a:r>
            <a:endParaRPr lang="ru-RU" sz="2200" dirty="0" smtClean="0"/>
          </a:p>
          <a:p>
            <a:r>
              <a:rPr lang="ru-RU" sz="2200" dirty="0" smtClean="0"/>
              <a:t>направление </a:t>
            </a:r>
            <a:r>
              <a:rPr lang="ru-RU" sz="2200" dirty="0"/>
              <a:t>«Информатика и вычислительная техника</a:t>
            </a:r>
            <a:r>
              <a:rPr lang="ru-RU" sz="2200" dirty="0" smtClean="0"/>
              <a:t>»</a:t>
            </a:r>
          </a:p>
          <a:p>
            <a:r>
              <a:rPr lang="ru-RU" sz="2200" dirty="0"/>
              <a:t>Московского политехнического университета</a:t>
            </a:r>
            <a:endParaRPr lang="ru-RU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138" y="4509120"/>
            <a:ext cx="4169788" cy="743020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r>
              <a:rPr lang="ru-RU" sz="2200" dirty="0" smtClean="0"/>
              <a:t>Научный руководитель:</a:t>
            </a:r>
          </a:p>
          <a:p>
            <a:r>
              <a:rPr lang="ru-RU" sz="2200" dirty="0" smtClean="0"/>
              <a:t>БРИТВИНА Валентина Валентиновна </a:t>
            </a:r>
          </a:p>
        </p:txBody>
      </p:sp>
    </p:spTree>
    <p:extLst>
      <p:ext uri="{BB962C8B-B14F-4D97-AF65-F5344CB8AC3E}">
        <p14:creationId xmlns:p14="http://schemas.microsoft.com/office/powerpoint/2010/main" val="2436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>
          <a:xfrm>
            <a:off x="5207845" y="-2840"/>
            <a:ext cx="3491880" cy="6858000"/>
          </a:xfrm>
          <a:prstGeom prst="rect">
            <a:avLst/>
          </a:prstGeom>
          <a:gradFill flip="none" rotWithShape="1">
            <a:gsLst>
              <a:gs pos="100000">
                <a:srgbClr val="A203FB">
                  <a:alpha val="0"/>
                  <a:lumMod val="52000"/>
                </a:srgbClr>
              </a:gs>
              <a:gs pos="0">
                <a:srgbClr val="2D304C">
                  <a:alpha val="5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71600" y="980728"/>
            <a:ext cx="7725544" cy="504056"/>
          </a:xfrm>
        </p:spPr>
        <p:txBody>
          <a:bodyPr>
            <a:normAutofit/>
          </a:bodyPr>
          <a:lstStyle/>
          <a:p>
            <a:pPr algn="l"/>
            <a:r>
              <a:rPr lang="ru-RU" sz="2200" b="1" spc="300" dirty="0" smtClean="0">
                <a:solidFill>
                  <a:schemeClr val="accent5">
                    <a:lumMod val="75000"/>
                  </a:schemeClr>
                </a:solidFill>
                <a:cs typeface="Arial"/>
              </a:rPr>
              <a:t>АКТУАЛЬНОСТЬ ИССЛЕДОВАНИЯ</a:t>
            </a:r>
            <a:endParaRPr lang="ru-RU" sz="2200" b="1" spc="300" dirty="0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  <a:latin typeface="Gilroy Bold" pitchFamily="50" charset="-52"/>
              </a:rPr>
              <a:t>РЕЗУЛЬТАТЫ ИССЛЕДОВАНИЯ</a:t>
            </a:r>
            <a:endParaRPr lang="ru-RU" dirty="0">
              <a:solidFill>
                <a:schemeClr val="bg1"/>
              </a:solidFill>
              <a:latin typeface="Gilroy Bold" pitchFamily="50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2</a:t>
            </a:fld>
            <a:endParaRPr lang="ru-RU" dirty="0"/>
          </a:p>
        </p:txBody>
      </p:sp>
      <p:pic>
        <p:nvPicPr>
          <p:cNvPr id="1026" name="Picture 2" descr="ÐÐ°ÑÑÐ¸Ð½ÐºÐ¸ Ð¿Ð¾ Ð·Ð°Ð¿ÑÐ¾ÑÑ ÐÐÐ¡ÐÐÐÐ¡ÐÐÐ ÐÐÐÐÐ¢ÐÐ¥ ÐÐÐÐ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0" y="6165304"/>
            <a:ext cx="1597052" cy="4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Диаграмма 15"/>
          <p:cNvGraphicFramePr/>
          <p:nvPr>
            <p:extLst>
              <p:ext uri="{D42A27DB-BD31-4B8C-83A1-F6EECF244321}">
                <p14:modId xmlns:p14="http://schemas.microsoft.com/office/powerpoint/2010/main" val="3375845308"/>
              </p:ext>
            </p:extLst>
          </p:nvPr>
        </p:nvGraphicFramePr>
        <p:xfrm>
          <a:off x="1439913" y="1628775"/>
          <a:ext cx="6121300" cy="395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82296" y="5657248"/>
            <a:ext cx="5423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bg1"/>
                </a:solidFill>
              </a:rPr>
              <a:t>Наиболее часто используемые пароли на 2019 г.</a:t>
            </a:r>
            <a:endParaRPr lang="ru-RU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3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40530" y="0"/>
            <a:ext cx="3491880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  <a:alpha val="3000"/>
                </a:schemeClr>
              </a:gs>
              <a:gs pos="0">
                <a:srgbClr val="2D304C">
                  <a:alpha val="5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59" y="1341438"/>
            <a:ext cx="4921341" cy="4921341"/>
          </a:xfrm>
          <a:prstGeom prst="rect">
            <a:avLst/>
          </a:prstGeom>
        </p:spPr>
      </p:pic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971600" y="1525450"/>
            <a:ext cx="3528963" cy="4500744"/>
          </a:xfrm>
        </p:spPr>
        <p:txBody>
          <a:bodyPr>
            <a:no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ru-RU" sz="2200" spc="300" dirty="0" smtClean="0">
                <a:solidFill>
                  <a:schemeClr val="bg1"/>
                </a:solidFill>
              </a:rPr>
              <a:t>ЗАДАЧА 1</a:t>
            </a:r>
            <a:r>
              <a:rPr lang="ru-RU" sz="2200" dirty="0" smtClean="0">
                <a:solidFill>
                  <a:schemeClr val="bg1"/>
                </a:solidFill>
              </a:rPr>
              <a:t>:  Осветить проблему необходимости эффективной парольной защиты </a:t>
            </a:r>
            <a:endParaRPr lang="ru-RU" sz="2200" dirty="0" smtClean="0">
              <a:solidFill>
                <a:schemeClr val="bg1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ru-RU" sz="2200" spc="300" dirty="0" smtClean="0">
                <a:solidFill>
                  <a:schemeClr val="bg1"/>
                </a:solidFill>
              </a:rPr>
              <a:t>ЗАДАЧА 2</a:t>
            </a:r>
            <a:r>
              <a:rPr lang="ru-RU" sz="2200" dirty="0" smtClean="0">
                <a:solidFill>
                  <a:schemeClr val="bg1"/>
                </a:solidFill>
              </a:rPr>
              <a:t>: </a:t>
            </a:r>
            <a:r>
              <a:rPr lang="ru-RU" sz="2200" dirty="0" smtClean="0">
                <a:solidFill>
                  <a:schemeClr val="bg1"/>
                </a:solidFill>
              </a:rPr>
              <a:t>Разработать программный продукт</a:t>
            </a: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prstClr val="white"/>
                </a:solidFill>
                <a:latin typeface="Gilroy Bold" pitchFamily="50" charset="-52"/>
              </a:rPr>
              <a:t>ЦЕЛЬ И ЗАДАЧИ ИССЛЕДОВАНИЯ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Bold" pitchFamily="50" charset="-52"/>
              <a:ea typeface="+mj-ea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0990C-240E-4F6D-96E9-50DBAF192F5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5" name="Picture 2" descr="ÐÐ°ÑÑÐ¸Ð½ÐºÐ¸ Ð¿Ð¾ Ð·Ð°Ð¿ÑÐ¾ÑÑ ÐÐÐ¡ÐÐÐÐ¡ÐÐÐ ÐÐÐÐÐ¢ÐÐ¥ ÐÐÐÐ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0" y="6165304"/>
            <a:ext cx="1597052" cy="4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1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2"/>
          <p:cNvSpPr>
            <a:spLocks noGrp="1"/>
          </p:cNvSpPr>
          <p:nvPr>
            <p:ph type="title"/>
          </p:nvPr>
        </p:nvSpPr>
        <p:spPr>
          <a:xfrm>
            <a:off x="961256" y="812317"/>
            <a:ext cx="7725544" cy="801181"/>
          </a:xfrm>
        </p:spPr>
        <p:txBody>
          <a:bodyPr>
            <a:normAutofit fontScale="90000"/>
          </a:bodyPr>
          <a:lstStyle/>
          <a:p>
            <a:pPr algn="l"/>
            <a:r>
              <a:rPr lang="ru-RU" sz="2400" b="1" spc="300" dirty="0" smtClean="0">
                <a:solidFill>
                  <a:schemeClr val="accent5">
                    <a:lumMod val="75000"/>
                  </a:schemeClr>
                </a:solidFill>
                <a:cs typeface="Arial"/>
              </a:rPr>
              <a:t>НЕОБХОДИМОСТЬ ПАРОЛЬНОЙ ЗАЩИТЫ </a:t>
            </a:r>
            <a:endParaRPr lang="ru-RU" sz="2400" b="1" spc="300" dirty="0">
              <a:solidFill>
                <a:schemeClr val="accent5">
                  <a:lumMod val="75000"/>
                </a:schemeClr>
              </a:solidFill>
              <a:cs typeface="Arial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971600" y="1525450"/>
            <a:ext cx="4105225" cy="4500744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 smtClean="0">
                <a:solidFill>
                  <a:prstClr val="white"/>
                </a:solidFill>
                <a:latin typeface="Gilroy Bold" pitchFamily="50" charset="-52"/>
              </a:rPr>
              <a:t>РЕЗУЛЬТАТЫ ИССЛЕДОВАНИЯ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Bold" pitchFamily="50" charset="-52"/>
              <a:ea typeface="+mj-ea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0990C-240E-4F6D-96E9-50DBAF192F5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5" name="Picture 2" descr="ÐÐ°ÑÑÐ¸Ð½ÐºÐ¸ Ð¿Ð¾ Ð·Ð°Ð¿ÑÐ¾ÑÑ ÐÐÐ¡ÐÐÐÐ¡ÐÐÐ ÐÐÐÐÐ¢ÐÐ¥ ÐÐÐÐ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0" y="6165304"/>
            <a:ext cx="1597052" cy="4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Hacker hacker character design animation yarko vardi yai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10" y="1611689"/>
            <a:ext cx="5973882" cy="448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4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Генератор паролей - Google Chrome 04.12.2019 15_10_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4704"/>
            <a:ext cx="9252520" cy="5204999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990C-240E-4F6D-96E9-50DBAF192F56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93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1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395536" y="0"/>
            <a:ext cx="349188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14000"/>
                  <a:lumMod val="40000"/>
                </a:schemeClr>
              </a:gs>
              <a:gs pos="0">
                <a:srgbClr val="2D304C">
                  <a:alpha val="5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83568" y="980728"/>
            <a:ext cx="6995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899592" y="476672"/>
            <a:ext cx="0" cy="720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971601" y="1525450"/>
            <a:ext cx="1080120" cy="731723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Заголовок 2"/>
          <p:cNvSpPr txBox="1">
            <a:spLocks/>
          </p:cNvSpPr>
          <p:nvPr/>
        </p:nvSpPr>
        <p:spPr>
          <a:xfrm>
            <a:off x="971600" y="476672"/>
            <a:ext cx="772554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000" b="1">
                <a:solidFill>
                  <a:srgbClr val="000000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prstClr val="white"/>
                </a:solidFill>
                <a:latin typeface="Gilroy Bold" pitchFamily="50" charset="-52"/>
              </a:rPr>
              <a:t>ВЫВОДЫ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Bold" pitchFamily="50" charset="-52"/>
              <a:ea typeface="+mj-ea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0990C-240E-4F6D-96E9-50DBAF192F56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ro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roy"/>
              <a:ea typeface="+mn-ea"/>
              <a:cs typeface="+mn-cs"/>
            </a:endParaRPr>
          </a:p>
        </p:txBody>
      </p:sp>
      <p:pic>
        <p:nvPicPr>
          <p:cNvPr id="15" name="Picture 2" descr="ÐÐ°ÑÑÐ¸Ð½ÐºÐ¸ Ð¿Ð¾ Ð·Ð°Ð¿ÑÐ¾ÑÑ ÐÐÐ¡ÐÐÐÐ¡ÐÐÐ ÐÐÐÐÐ¢ÐÐ¥ ÐÐÐÐ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0" y="6165304"/>
            <a:ext cx="1597052" cy="4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983770" y="1525450"/>
            <a:ext cx="3516793" cy="4639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500000000000000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ru-RU" altLang="ru-RU" sz="2200" dirty="0" smtClean="0">
                <a:solidFill>
                  <a:schemeClr val="bg1"/>
                </a:solidFill>
                <a:cs typeface="Arial"/>
              </a:rPr>
              <a:t>Защита персональных данных – первостепенная задача любого пользователя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ru-RU" sz="2200" dirty="0" smtClean="0">
                <a:solidFill>
                  <a:schemeClr val="bg1"/>
                </a:solidFill>
              </a:rPr>
              <a:t>Пользуясь </a:t>
            </a:r>
            <a:r>
              <a:rPr lang="ru-RU" sz="2200" dirty="0">
                <a:solidFill>
                  <a:schemeClr val="bg1"/>
                </a:solidFill>
              </a:rPr>
              <a:t>выявленными практическими рекомендациями, постоянно обновляя свои знания в данной области мы </a:t>
            </a:r>
            <a:r>
              <a:rPr lang="ru-RU" sz="2200" dirty="0" smtClean="0">
                <a:solidFill>
                  <a:schemeClr val="bg1"/>
                </a:solidFill>
              </a:rPr>
              <a:t>обеспечиваем не только </a:t>
            </a:r>
            <a:r>
              <a:rPr lang="ru-RU" sz="2200" dirty="0">
                <a:solidFill>
                  <a:schemeClr val="bg1"/>
                </a:solidFill>
              </a:rPr>
              <a:t>свою </a:t>
            </a:r>
            <a:r>
              <a:rPr lang="ru-RU" sz="2200" dirty="0" smtClean="0">
                <a:solidFill>
                  <a:schemeClr val="bg1"/>
                </a:solidFill>
              </a:rPr>
              <a:t>безопасность, но и безопасность сети учебного заведения в целом</a:t>
            </a:r>
            <a:r>
              <a:rPr lang="ru-RU" sz="2200" dirty="0" smtClean="0"/>
              <a:t>. </a:t>
            </a:r>
            <a:endParaRPr lang="ru-RU" sz="2200" dirty="0"/>
          </a:p>
          <a:p>
            <a:pPr marL="0" indent="0">
              <a:spcAft>
                <a:spcPts val="1200"/>
              </a:spcAft>
              <a:buNone/>
            </a:pPr>
            <a:endParaRPr lang="ru-RU" altLang="ru-RU" sz="2200" dirty="0" smtClean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050" name="Picture 2" descr="Security Input ae mobile gif illustration design safety animation ux ue ui input securit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4426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55576" y="764704"/>
            <a:ext cx="4355351" cy="496799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spc="300" dirty="0" smtClean="0">
                <a:solidFill>
                  <a:prstClr val="white"/>
                </a:solidFill>
                <a:latin typeface="Gilroy"/>
              </a:rPr>
              <a:t>СПАСИБО ЗА ВНИМАНИЕ!</a:t>
            </a:r>
            <a:endParaRPr kumimoji="0" lang="ru-RU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 SemiBold" pitchFamily="50" charset="-52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930" y="2245367"/>
            <a:ext cx="6346153" cy="1758683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УСОЕВА Алёна Сергеевна,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ШАБАЙКИНА Алена Алексеевна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студентки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2 курса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по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специальности «Веб-технологии», 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направление </a:t>
            </a: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«Информатика и вычислительная техника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Московского политехнического университета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itchFamily="50" charset="-52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0930" y="4126140"/>
            <a:ext cx="4169788" cy="743020"/>
          </a:xfrm>
          <a:prstGeom prst="rect">
            <a:avLst/>
          </a:prstGeom>
          <a:noFill/>
        </p:spPr>
        <p:txBody>
          <a:bodyPr wrap="none" lIns="65274" tIns="32637" rIns="65274" bIns="32637" rtlCol="0">
            <a:spAutoFit/>
          </a:bodyPr>
          <a:lstStyle>
            <a:defPPr>
              <a:defRPr lang="ru-RU"/>
            </a:defPPr>
            <a:lvl1pPr>
              <a:defRPr sz="2300">
                <a:solidFill>
                  <a:schemeClr val="bg1"/>
                </a:solidFill>
                <a:latin typeface="Gilroy" pitchFamily="50" charset="-5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Научный руководитель: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itchFamily="50" charset="-52"/>
                <a:ea typeface="+mn-ea"/>
                <a:cs typeface="+mn-cs"/>
              </a:rPr>
              <a:t>БРИТВИНА Валентина Валентиновна </a:t>
            </a:r>
          </a:p>
        </p:txBody>
      </p:sp>
    </p:spTree>
    <p:extLst>
      <p:ext uri="{BB962C8B-B14F-4D97-AF65-F5344CB8AC3E}">
        <p14:creationId xmlns:p14="http://schemas.microsoft.com/office/powerpoint/2010/main" val="402637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иколаенко_ААИ-2015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Gilroy SemiBold"/>
        <a:ea typeface=""/>
        <a:cs typeface=""/>
      </a:majorFont>
      <a:minorFont>
        <a:latin typeface="Gilro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Николаенко_ААИ-2015.thmx</Template>
  <TotalTime>14809</TotalTime>
  <Words>163</Words>
  <Application>Microsoft Office PowerPoint</Application>
  <PresentationFormat>Экран (4:3)</PresentationFormat>
  <Paragraphs>45</Paragraphs>
  <Slides>7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Gilroy</vt:lpstr>
      <vt:lpstr>Gilroy Bold</vt:lpstr>
      <vt:lpstr>Gilroy SemiBold</vt:lpstr>
      <vt:lpstr>Николаенко_ААИ-2015</vt:lpstr>
      <vt:lpstr>Презентация PowerPoint</vt:lpstr>
      <vt:lpstr>АКТУАЛЬНОСТЬ ИССЛЕДОВАНИЯ</vt:lpstr>
      <vt:lpstr>Презентация PowerPoint</vt:lpstr>
      <vt:lpstr>НЕОБХОДИМОСТЬ ПАРОЛЬНОЙ ЗАЩИТЫ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Lepeshkin</dc:creator>
  <cp:lastModifiedBy>alyona usoeva</cp:lastModifiedBy>
  <cp:revision>189</cp:revision>
  <cp:lastPrinted>2016-06-06T19:02:34Z</cp:lastPrinted>
  <dcterms:created xsi:type="dcterms:W3CDTF">2015-04-17T11:13:20Z</dcterms:created>
  <dcterms:modified xsi:type="dcterms:W3CDTF">2020-03-02T19:34:28Z</dcterms:modified>
</cp:coreProperties>
</file>